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90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FF9F1-1736-4475-A59D-22D8FCF140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EE400D</a:t>
            </a:r>
            <a:br>
              <a:rPr lang="en-US" dirty="0"/>
            </a:br>
            <a:r>
              <a:rPr lang="en-US" dirty="0"/>
              <a:t>SAWS Team </a:t>
            </a:r>
            <a:br>
              <a:rPr lang="en-US" dirty="0"/>
            </a:br>
            <a:r>
              <a:rPr lang="en-US" dirty="0"/>
              <a:t>Results Presentation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C0FDE5-1E62-43FD-AE29-705B83E7E8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 Sakib Karim and Jordan HSU</a:t>
            </a:r>
          </a:p>
          <a:p>
            <a:r>
              <a:rPr lang="en-US" dirty="0"/>
              <a:t>In Collaboration with: </a:t>
            </a:r>
            <a:r>
              <a:rPr lang="en-US"/>
              <a:t>Matt Rosales, </a:t>
            </a:r>
            <a:r>
              <a:rPr lang="en-US" dirty="0"/>
              <a:t>Garrett Bondoc, and James Donahue</a:t>
            </a:r>
          </a:p>
        </p:txBody>
      </p:sp>
    </p:spTree>
    <p:extLst>
      <p:ext uri="{BB962C8B-B14F-4D97-AF65-F5344CB8AC3E}">
        <p14:creationId xmlns:p14="http://schemas.microsoft.com/office/powerpoint/2010/main" val="1212093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9CB6B-E1A0-4F83-85A5-4ECBCAF2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406FD-DD42-4830-9A77-7AFC941AF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3.1.1 – (I) The gantry shall contain an electronics enclosure to house electronic components</a:t>
            </a:r>
          </a:p>
          <a:p>
            <a:pPr marL="0" indent="0">
              <a:buNone/>
            </a:pPr>
            <a:r>
              <a:rPr lang="en-US" dirty="0"/>
              <a:t>3.3.2 – (I) The gantry shall have mounts for sensors</a:t>
            </a:r>
          </a:p>
          <a:p>
            <a:pPr marL="0" indent="0">
              <a:buNone/>
            </a:pPr>
            <a:r>
              <a:rPr lang="en-US" dirty="0"/>
              <a:t>3.3.4 – (I) The gantry shall rigidly mounted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646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B3DA7-AFEC-4A19-9056-E96100F4D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 from the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0F51D-4332-46E4-93B5-2B3A9D3B0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Timing belt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Gear System</a:t>
            </a:r>
          </a:p>
          <a:p>
            <a:r>
              <a:rPr lang="en-US" dirty="0"/>
              <a:t>Increased solar panel area to provide room for sensors and solar panel</a:t>
            </a:r>
          </a:p>
          <a:p>
            <a:r>
              <a:rPr lang="en-US" dirty="0"/>
              <a:t>Lengthen the enclosure for electronics </a:t>
            </a:r>
          </a:p>
          <a:p>
            <a:r>
              <a:rPr lang="en-US" dirty="0"/>
              <a:t>Covering for BME 280</a:t>
            </a:r>
          </a:p>
        </p:txBody>
      </p:sp>
    </p:spTree>
    <p:extLst>
      <p:ext uri="{BB962C8B-B14F-4D97-AF65-F5344CB8AC3E}">
        <p14:creationId xmlns:p14="http://schemas.microsoft.com/office/powerpoint/2010/main" val="2446267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E7EDC-FED6-4745-BF18-72146309B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0D305-8F70-46E0-A8E1-A89EC0FC6D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Solar panel: 10W 12V polycrystalline solar panel</a:t>
            </a:r>
          </a:p>
          <a:p>
            <a:r>
              <a:rPr lang="en-US" dirty="0"/>
              <a:t>Charge controller: Solar Charger Controller/ Regulator w/ Dual USB port</a:t>
            </a:r>
          </a:p>
          <a:p>
            <a:r>
              <a:rPr lang="en-US" dirty="0"/>
              <a:t>Sealed Lead Acid battery 5Ah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DC2D17-4EA7-4B93-9CF4-90141079B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78" y="4123848"/>
            <a:ext cx="2705100" cy="2038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D563D6-875E-4E1C-8298-08AF4FE27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374" y="293847"/>
            <a:ext cx="1573037" cy="2326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B680E5-B738-4304-9F97-D6EE20776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544" y="3702366"/>
            <a:ext cx="2725767" cy="288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210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1BABC-4697-4DC8-82AE-D9F1AB220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flow diagram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E5D2F1-F6D5-4E22-AC55-10FC894B04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7129" y="2097088"/>
            <a:ext cx="4648200" cy="1257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7B4175-A4B9-48FB-AE26-ED85BD9DA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441" y="3737220"/>
            <a:ext cx="5743575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53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4C4F5-29BD-4C36-B2E7-D30C2FC5F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BB1C1-DE67-4511-8200-357B69825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 current from panel: .494A</a:t>
            </a:r>
          </a:p>
          <a:p>
            <a:r>
              <a:rPr lang="en-US" dirty="0"/>
              <a:t>Max power from panel: 6.17W</a:t>
            </a:r>
          </a:p>
          <a:p>
            <a:r>
              <a:rPr lang="en-US" dirty="0"/>
              <a:t>Voltage from charge controller </a:t>
            </a:r>
            <a:r>
              <a:rPr lang="en-US" dirty="0" err="1"/>
              <a:t>usb</a:t>
            </a:r>
            <a:r>
              <a:rPr lang="en-US" dirty="0"/>
              <a:t>: 4.89V</a:t>
            </a:r>
          </a:p>
          <a:p>
            <a:r>
              <a:rPr lang="en-US" dirty="0"/>
              <a:t>Power across a 15.3 ohm resistor: 1.56W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E70082-EDC4-43CA-BCBB-68626C508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636" y="618518"/>
            <a:ext cx="3675040" cy="49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469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1067</TotalTime>
  <Words>153</Words>
  <Application>Microsoft Office PowerPoint</Application>
  <PresentationFormat>Widescreen</PresentationFormat>
  <Paragraphs>22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Trebuchet MS</vt:lpstr>
      <vt:lpstr>Tw Cen MT</vt:lpstr>
      <vt:lpstr>Wingdings</vt:lpstr>
      <vt:lpstr>Circuit</vt:lpstr>
      <vt:lpstr>EE400D SAWS Team  Results Presentation </vt:lpstr>
      <vt:lpstr>Requirements </vt:lpstr>
      <vt:lpstr>Changes from the reference</vt:lpstr>
      <vt:lpstr>Power Results</vt:lpstr>
      <vt:lpstr>Power flow diagram</vt:lpstr>
      <vt:lpstr>Power (Cont)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EE400D SAWS Team  Results Presentation</dc:title>
  <dc:creator>sakib.karim95@hotmail.com</dc:creator>
  <cp:lastModifiedBy>Jordan Hsu</cp:lastModifiedBy>
  <cp:revision>13</cp:revision>
  <dcterms:created xsi:type="dcterms:W3CDTF">2017-10-28T20:13:02Z</dcterms:created>
  <dcterms:modified xsi:type="dcterms:W3CDTF">2017-11-01T19:05:31Z</dcterms:modified>
</cp:coreProperties>
</file>